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331" r:id="rId6"/>
    <p:sldId id="508" r:id="rId7"/>
    <p:sldId id="536" r:id="rId8"/>
    <p:sldId id="537" r:id="rId9"/>
    <p:sldId id="540" r:id="rId10"/>
    <p:sldId id="565" r:id="rId11"/>
    <p:sldId id="566" r:id="rId12"/>
    <p:sldId id="573" r:id="rId13"/>
    <p:sldId id="574" r:id="rId14"/>
    <p:sldId id="575" r:id="rId15"/>
    <p:sldId id="549" r:id="rId16"/>
    <p:sldId id="556" r:id="rId17"/>
    <p:sldId id="557" r:id="rId18"/>
    <p:sldId id="438" r:id="rId19"/>
    <p:sldId id="274" r:id="rId20"/>
    <p:sldId id="2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536"/>
            <p14:sldId id="537"/>
            <p14:sldId id="540"/>
            <p14:sldId id="565"/>
            <p14:sldId id="566"/>
            <p14:sldId id="573"/>
            <p14:sldId id="574"/>
            <p14:sldId id="575"/>
            <p14:sldId id="549"/>
            <p14:sldId id="556"/>
            <p14:sldId id="557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8453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Chatbot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人类偏好预测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赛题分析和</a:t>
            </a: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Baseline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详解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</a:rPr>
              <a:t>target </a:t>
            </a:r>
            <a:r>
              <a:rPr lang="zh-CN" altLang="en-US" sz="1600" dirty="0">
                <a:solidFill>
                  <a:schemeClr val="bg1"/>
                </a:solidFill>
              </a:rPr>
              <a:t>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2132965"/>
            <a:ext cx="7080885" cy="4684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</a:rPr>
              <a:t>prompt </a:t>
            </a:r>
            <a:r>
              <a:rPr lang="zh-CN" altLang="en-US" sz="1600" dirty="0">
                <a:solidFill>
                  <a:schemeClr val="bg1"/>
                </a:solidFill>
              </a:rPr>
              <a:t>长度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2262505"/>
            <a:ext cx="5438775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</a:rPr>
              <a:t>response </a:t>
            </a:r>
            <a:r>
              <a:rPr lang="zh-CN" altLang="en-US" sz="1600" dirty="0">
                <a:solidFill>
                  <a:schemeClr val="bg1"/>
                </a:solidFill>
              </a:rPr>
              <a:t>长度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277110"/>
            <a:ext cx="5429250" cy="4171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spc="130">
                <a:solidFill>
                  <a:schemeClr val="bg1"/>
                </a:solidFill>
                <a:sym typeface="+mn-ea"/>
              </a:rPr>
              <a:t>模型选择及训练代码构建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44817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分类任务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模型需要对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response a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一起打分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模型设计上可以参考分类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的任务模型设计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response a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和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b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整体输入模型中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根据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bert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cls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位置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+ Dense Layer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做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分类任务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模型选择和标签设计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提交成绩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29927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本地运行完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train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代码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上传自己的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weight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到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kaggle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线上完成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inference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提交自己的成绩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有本地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算力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赛题分析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EDA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模型选择及训练代码构建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3430922" y="4853213"/>
            <a:ext cx="5870447" cy="1096067"/>
            <a:chOff x="3769988" y="2446506"/>
            <a:chExt cx="5870447" cy="1096067"/>
          </a:xfrm>
        </p:grpSpPr>
        <p:sp>
          <p:nvSpPr>
            <p:cNvPr id="18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提交成绩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20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Competition Analysis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47916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本次大赛是NLP中的分类比赛。本次比赛的目标是通过建模分析，针对不同的</a:t>
            </a:r>
            <a:r>
              <a:rPr lang="en-US" altLang="zh-CN" sz="1800" spc="130" dirty="0">
                <a:solidFill>
                  <a:schemeClr val="bg1"/>
                </a:solidFill>
              </a:rPr>
              <a:t>LLM</a:t>
            </a:r>
            <a:r>
              <a:rPr lang="zh-CN" altLang="en-US" sz="1800" spc="130" dirty="0">
                <a:solidFill>
                  <a:schemeClr val="bg1"/>
                </a:solidFill>
              </a:rPr>
              <a:t>回应，建模人类的</a:t>
            </a:r>
            <a:r>
              <a:rPr lang="zh-CN" altLang="en-US" sz="1800" spc="130" dirty="0">
                <a:solidFill>
                  <a:schemeClr val="bg1"/>
                </a:solidFill>
              </a:rPr>
              <a:t>偏好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问题转化：</a:t>
            </a:r>
            <a:r>
              <a:rPr lang="zh-CN" altLang="en-US" spc="130" dirty="0">
                <a:solidFill>
                  <a:schemeClr val="bg1"/>
                </a:solidFill>
              </a:rPr>
              <a:t>典型的分类问题</a:t>
            </a:r>
            <a:endParaRPr lang="zh-CN" altLang="en-US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模型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pipleline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en-US" altLang="zh-CN" spc="130" dirty="0">
                <a:solidFill>
                  <a:schemeClr val="bg1"/>
                </a:solidFill>
              </a:rPr>
              <a:t>LLM </a:t>
            </a:r>
            <a:r>
              <a:rPr lang="en-US" altLang="zh-CN" spc="130" dirty="0">
                <a:solidFill>
                  <a:schemeClr val="bg1"/>
                </a:solidFill>
              </a:rPr>
              <a:t>Respoense</a:t>
            </a:r>
            <a:endParaRPr lang="en-US" altLang="zh-CN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Competition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2804165" y="4926178"/>
            <a:ext cx="720090" cy="36004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2468245" y="5808980"/>
            <a:ext cx="36544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Win </a:t>
            </a:r>
            <a:r>
              <a:rPr lang="zh-CN" altLang="en-US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lose</a:t>
            </a:r>
            <a:r>
              <a:rPr lang="zh-CN" altLang="en-US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</a:t>
            </a:r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tie</a:t>
            </a:r>
            <a:endParaRPr lang="en-US" altLang="zh-CN" kern="0" spc="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975" y="3087370"/>
            <a:ext cx="560324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0097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本次比赛提供了三份数据分别是 train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, t</a:t>
            </a:r>
            <a:r>
              <a:rPr lang="en-US" altLang="zh-CN" sz="1800" spc="130" dirty="0">
                <a:solidFill>
                  <a:schemeClr val="bg1"/>
                </a:solidFill>
              </a:rPr>
              <a:t>est.csv test</a:t>
            </a:r>
            <a:r>
              <a:rPr lang="zh-CN" altLang="en-US" sz="1800" spc="130" dirty="0">
                <a:solidFill>
                  <a:schemeClr val="bg1"/>
                </a:solidFill>
              </a:rPr>
              <a:t>的数据，sample_submission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提交成绩模版， 其中test, 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sample_submission</a:t>
            </a:r>
            <a:r>
              <a:rPr lang="zh-CN" altLang="en-US" sz="1800" spc="130" dirty="0">
                <a:solidFill>
                  <a:schemeClr val="bg1"/>
                </a:solidFill>
              </a:rPr>
              <a:t>为提交答案时用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Data EDA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483489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id - 一个unique 标记符来表示</a:t>
            </a:r>
            <a:r>
              <a:rPr lang="en-US" altLang="zh-CN" sz="1800" spc="130" dirty="0">
                <a:solidFill>
                  <a:schemeClr val="bg1"/>
                </a:solidFill>
              </a:rPr>
              <a:t>row id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model_[a/b]- 模型</a:t>
            </a:r>
            <a:r>
              <a:rPr lang="zh-CN" altLang="en-US" sz="1800" spc="130" dirty="0">
                <a:solidFill>
                  <a:schemeClr val="bg1"/>
                </a:solidFill>
              </a:rPr>
              <a:t>名称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</a:rPr>
              <a:t>prompt </a:t>
            </a:r>
            <a:r>
              <a:rPr lang="zh-CN" altLang="en-US" sz="1800" spc="130" dirty="0">
                <a:solidFill>
                  <a:schemeClr val="bg1"/>
                </a:solidFill>
              </a:rPr>
              <a:t>- </a:t>
            </a:r>
            <a:r>
              <a:rPr lang="en-US" altLang="zh-CN" sz="1800" spc="130" dirty="0">
                <a:solidFill>
                  <a:schemeClr val="bg1"/>
                </a:solidFill>
              </a:rPr>
              <a:t>user </a:t>
            </a:r>
            <a:r>
              <a:rPr lang="zh-CN" altLang="en-US" sz="1800" spc="130" dirty="0">
                <a:solidFill>
                  <a:schemeClr val="bg1"/>
                </a:solidFill>
              </a:rPr>
              <a:t>的</a:t>
            </a:r>
            <a:r>
              <a:rPr lang="zh-CN" altLang="en-US" sz="1800" spc="130" dirty="0">
                <a:solidFill>
                  <a:schemeClr val="bg1"/>
                </a:solidFill>
              </a:rPr>
              <a:t>输入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response_[a/b] </a:t>
            </a:r>
            <a:r>
              <a:rPr lang="en-US" altLang="zh-CN" sz="1800" spc="130" dirty="0">
                <a:solidFill>
                  <a:schemeClr val="bg1"/>
                </a:solidFill>
              </a:rPr>
              <a:t>- LLM</a:t>
            </a:r>
            <a:r>
              <a:rPr lang="zh-CN" altLang="en-US" sz="1800" spc="130" dirty="0">
                <a:solidFill>
                  <a:schemeClr val="bg1"/>
                </a:solidFill>
              </a:rPr>
              <a:t>的</a:t>
            </a:r>
            <a:r>
              <a:rPr lang="en-US" altLang="zh-CN" sz="1800" spc="130" dirty="0">
                <a:solidFill>
                  <a:schemeClr val="bg1"/>
                </a:solidFill>
              </a:rPr>
              <a:t>response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winner_model_[a/b/tie]</a:t>
            </a:r>
            <a:r>
              <a:rPr lang="en-US" altLang="zh-CN" sz="1800" spc="130" dirty="0">
                <a:solidFill>
                  <a:schemeClr val="bg1"/>
                </a:solidFill>
              </a:rPr>
              <a:t> - target </a:t>
            </a:r>
            <a:r>
              <a:rPr lang="zh-CN" altLang="en-US" sz="1800" spc="130" dirty="0">
                <a:solidFill>
                  <a:schemeClr val="bg1"/>
                </a:solidFill>
              </a:rPr>
              <a:t>预测的</a:t>
            </a:r>
            <a:r>
              <a:rPr lang="zh-CN" altLang="en-US" sz="1800" spc="130" dirty="0">
                <a:solidFill>
                  <a:schemeClr val="bg1"/>
                </a:solidFill>
              </a:rPr>
              <a:t>对象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rows in train data: </a:t>
            </a:r>
            <a:r>
              <a:rPr lang="en-US" sz="1800" spc="130" dirty="0">
                <a:solidFill>
                  <a:schemeClr val="bg1"/>
                </a:solidFill>
              </a:rPr>
              <a:t>55,000</a:t>
            </a:r>
            <a:endParaRPr 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columns in train data: </a:t>
            </a:r>
            <a:r>
              <a:rPr lang="en-US" altLang="zh-CN" sz="1800" spc="130" dirty="0">
                <a:solidFill>
                  <a:schemeClr val="bg1"/>
                </a:solidFill>
              </a:rPr>
              <a:t>9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/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train </a:t>
            </a:r>
            <a:r>
              <a:rPr lang="zh-CN" altLang="en-US" dirty="0">
                <a:solidFill>
                  <a:schemeClr val="bg1"/>
                </a:solidFill>
              </a:rPr>
              <a:t>训练文件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53870"/>
            <a:ext cx="11757660" cy="76073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zh-CN" altLang="en-US" sz="1600" dirty="0">
                <a:solidFill>
                  <a:schemeClr val="bg1"/>
                </a:solidFill>
              </a:rPr>
              <a:t>举个例子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935" y="2348865"/>
            <a:ext cx="8020050" cy="3981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76073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</a:rPr>
              <a:t>label </a:t>
            </a:r>
            <a:r>
              <a:rPr lang="zh-CN" altLang="en-US" sz="1600" dirty="0">
                <a:solidFill>
                  <a:schemeClr val="bg1"/>
                </a:solidFill>
              </a:rPr>
              <a:t>分布情况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9695" y="1845310"/>
            <a:ext cx="6106160" cy="4679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sz="1600" dirty="0">
                <a:solidFill>
                  <a:schemeClr val="bg1"/>
                </a:solidFill>
              </a:rPr>
              <a:t>model a </a:t>
            </a:r>
            <a:r>
              <a:rPr lang="zh-CN" altLang="en-US" sz="1600" dirty="0">
                <a:solidFill>
                  <a:schemeClr val="bg1"/>
                </a:solidFill>
              </a:rPr>
              <a:t>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2484755"/>
            <a:ext cx="7247255" cy="43484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Presentation</Application>
  <PresentationFormat>宽屏</PresentationFormat>
  <Paragraphs>139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思源黑体 CN Regular</vt:lpstr>
      <vt:lpstr>深度学习项目PPT模板V1.4</vt:lpstr>
      <vt:lpstr>Kaggle 论文自动分类大赛     赛题分析和Baseline详解</vt:lpstr>
      <vt:lpstr>PowerPoint 演示文稿</vt:lpstr>
      <vt:lpstr>1 赛题分析</vt:lpstr>
      <vt:lpstr>1 赛题分析</vt:lpstr>
      <vt:lpstr>2 数据EDA</vt:lpstr>
      <vt:lpstr>2 数据EDA</vt:lpstr>
      <vt:lpstr>2 数据EDA</vt:lpstr>
      <vt:lpstr>2 数据EDA</vt:lpstr>
      <vt:lpstr>2 数据EDA</vt:lpstr>
      <vt:lpstr>2 数据EDA</vt:lpstr>
      <vt:lpstr>2 数据EDA</vt:lpstr>
      <vt:lpstr>2 数据EDA</vt:lpstr>
      <vt:lpstr>3 模型选择及训练代码构建 </vt:lpstr>
      <vt:lpstr>4 提交成绩 </vt:lpstr>
      <vt:lpstr>5 答疑互动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admin</cp:lastModifiedBy>
  <cp:revision>1642</cp:revision>
  <dcterms:created xsi:type="dcterms:W3CDTF">2024-04-19T12:47:00Z</dcterms:created>
  <dcterms:modified xsi:type="dcterms:W3CDTF">2024-05-26T05:50:00Z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C2049CA3071E418080DB1924DED7BB77</vt:lpwstr>
  </property>
</Properties>
</file>